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83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79AC4-E0F9-4953-A169-33934ED748DD}" type="datetimeFigureOut">
              <a:rPr lang="nb-NO" smtClean="0"/>
              <a:t>13.03.2025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04D0D-2147-463F-8C73-0CC74209E8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01858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304D0D-2147-463F-8C73-0CC74209E82B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4188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F16EB-BC5B-4133-87D9-8642A9BE6DB6}" type="datetimeFigureOut">
              <a:rPr lang="nb-NO" smtClean="0"/>
              <a:t>13.03.2025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73F2B-DF7D-4B6A-AE95-AEBE2341D0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7721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F16EB-BC5B-4133-87D9-8642A9BE6DB6}" type="datetimeFigureOut">
              <a:rPr lang="nb-NO" smtClean="0"/>
              <a:t>13.03.2025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73F2B-DF7D-4B6A-AE95-AEBE2341D0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4556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F16EB-BC5B-4133-87D9-8642A9BE6DB6}" type="datetimeFigureOut">
              <a:rPr lang="nb-NO" smtClean="0"/>
              <a:t>13.03.2025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73F2B-DF7D-4B6A-AE95-AEBE2341D0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6181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F16EB-BC5B-4133-87D9-8642A9BE6DB6}" type="datetimeFigureOut">
              <a:rPr lang="nb-NO" smtClean="0"/>
              <a:t>13.03.2025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73F2B-DF7D-4B6A-AE95-AEBE2341D0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9726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F16EB-BC5B-4133-87D9-8642A9BE6DB6}" type="datetimeFigureOut">
              <a:rPr lang="nb-NO" smtClean="0"/>
              <a:t>13.03.2025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73F2B-DF7D-4B6A-AE95-AEBE2341D0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730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F16EB-BC5B-4133-87D9-8642A9BE6DB6}" type="datetimeFigureOut">
              <a:rPr lang="nb-NO" smtClean="0"/>
              <a:t>13.03.2025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73F2B-DF7D-4B6A-AE95-AEBE2341D0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01919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F16EB-BC5B-4133-87D9-8642A9BE6DB6}" type="datetimeFigureOut">
              <a:rPr lang="nb-NO" smtClean="0"/>
              <a:t>13.03.2025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73F2B-DF7D-4B6A-AE95-AEBE2341D0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4673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F16EB-BC5B-4133-87D9-8642A9BE6DB6}" type="datetimeFigureOut">
              <a:rPr lang="nb-NO" smtClean="0"/>
              <a:t>13.03.2025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73F2B-DF7D-4B6A-AE95-AEBE2341D0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0342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F16EB-BC5B-4133-87D9-8642A9BE6DB6}" type="datetimeFigureOut">
              <a:rPr lang="nb-NO" smtClean="0"/>
              <a:t>13.03.2025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73F2B-DF7D-4B6A-AE95-AEBE2341D0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3206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F16EB-BC5B-4133-87D9-8642A9BE6DB6}" type="datetimeFigureOut">
              <a:rPr lang="nb-NO" smtClean="0"/>
              <a:t>13.03.2025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73F2B-DF7D-4B6A-AE95-AEBE2341D0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0997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F16EB-BC5B-4133-87D9-8642A9BE6DB6}" type="datetimeFigureOut">
              <a:rPr lang="nb-NO" smtClean="0"/>
              <a:t>13.03.2025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73F2B-DF7D-4B6A-AE95-AEBE2341D0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81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5F16EB-BC5B-4133-87D9-8642A9BE6DB6}" type="datetimeFigureOut">
              <a:rPr lang="nb-NO" smtClean="0"/>
              <a:t>13.03.2025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273F2B-DF7D-4B6A-AE95-AEBE2341D03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2382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>
            <a:extLst>
              <a:ext uri="{FF2B5EF4-FFF2-40B4-BE49-F238E27FC236}">
                <a16:creationId xmlns:a16="http://schemas.microsoft.com/office/drawing/2014/main" id="{A29915EE-0516-F439-EF2E-6C491DBE5E5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0"/>
            <a:ext cx="12191999" cy="6857999"/>
          </a:xfrm>
          <a:prstGeom prst="rect">
            <a:avLst/>
          </a:prstGeom>
        </p:spPr>
      </p:pic>
      <p:sp>
        <p:nvSpPr>
          <p:cNvPr id="6" name="Tittel 5">
            <a:extLst>
              <a:ext uri="{FF2B5EF4-FFF2-40B4-BE49-F238E27FC236}">
                <a16:creationId xmlns:a16="http://schemas.microsoft.com/office/drawing/2014/main" id="{BEED44F4-E47A-0D13-D981-4077311E050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5696"/>
            <a:ext cx="9144000" cy="515637"/>
          </a:xfrm>
        </p:spPr>
        <p:txBody>
          <a:bodyPr anchor="t">
            <a:normAutofit/>
          </a:bodyPr>
          <a:lstStyle/>
          <a:p>
            <a:endParaRPr lang="nb-NO" sz="3000" dirty="0"/>
          </a:p>
        </p:txBody>
      </p:sp>
      <p:sp>
        <p:nvSpPr>
          <p:cNvPr id="7" name="Undertittel 6">
            <a:extLst>
              <a:ext uri="{FF2B5EF4-FFF2-40B4-BE49-F238E27FC236}">
                <a16:creationId xmlns:a16="http://schemas.microsoft.com/office/drawing/2014/main" id="{E787D552-6275-78C3-DE9A-F456AE30CF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17588"/>
            <a:ext cx="9144000" cy="1244409"/>
          </a:xfrm>
        </p:spPr>
        <p:txBody>
          <a:bodyPr>
            <a:normAutofit/>
          </a:bodyPr>
          <a:lstStyle/>
          <a:p>
            <a:endParaRPr lang="nb-NO" dirty="0">
              <a:latin typeface="Aptos Light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117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>
            <a:extLst>
              <a:ext uri="{FF2B5EF4-FFF2-40B4-BE49-F238E27FC236}">
                <a16:creationId xmlns:a16="http://schemas.microsoft.com/office/drawing/2014/main" id="{155D9CC7-85FB-A64C-103E-03944CBF4E2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16" name="Tittel 15">
            <a:extLst>
              <a:ext uri="{FF2B5EF4-FFF2-40B4-BE49-F238E27FC236}">
                <a16:creationId xmlns:a16="http://schemas.microsoft.com/office/drawing/2014/main" id="{7847D1C2-4763-D851-C77B-57D50BDBC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64415"/>
            <a:ext cx="10515600" cy="907525"/>
          </a:xfrm>
        </p:spPr>
        <p:txBody>
          <a:bodyPr>
            <a:normAutofit/>
          </a:bodyPr>
          <a:lstStyle/>
          <a:p>
            <a:pPr algn="ctr"/>
            <a:endParaRPr lang="nb-NO" sz="3000" dirty="0">
              <a:latin typeface="Aptos Display" panose="020B0004020202020204" pitchFamily="34" charset="0"/>
            </a:endParaRP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CC4DE17-F9E9-8C26-1480-85FBF8808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36944"/>
            <a:ext cx="10515600" cy="3640019"/>
          </a:xfrm>
        </p:spPr>
        <p:txBody>
          <a:bodyPr>
            <a:normAutofit/>
          </a:bodyPr>
          <a:lstStyle/>
          <a:p>
            <a:endParaRPr lang="nb-NO" sz="2400" dirty="0">
              <a:latin typeface="Aptos Light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508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-t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-t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</TotalTime>
  <Words>1</Words>
  <Application>Microsoft Office PowerPoint</Application>
  <PresentationFormat>Widescreen</PresentationFormat>
  <Paragraphs>1</Paragraphs>
  <Slides>2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Aptos Light</vt:lpstr>
      <vt:lpstr>Arial</vt:lpstr>
      <vt:lpstr>Office Theme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Jørn Melnes</dc:creator>
  <cp:lastModifiedBy>Jørn Melnes</cp:lastModifiedBy>
  <cp:revision>8</cp:revision>
  <dcterms:created xsi:type="dcterms:W3CDTF">2025-03-12T13:38:24Z</dcterms:created>
  <dcterms:modified xsi:type="dcterms:W3CDTF">2025-03-13T11:30:28Z</dcterms:modified>
</cp:coreProperties>
</file>