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47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79AC4-E0F9-4953-A169-33934ED748DD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04D0D-2147-463F-8C73-0CC74209E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185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04D0D-2147-463F-8C73-0CC74209E82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4188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47721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4556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618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972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7308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191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467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0342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3206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0997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8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5F16EB-BC5B-4133-87D9-8642A9BE6DB6}" type="datetimeFigureOut">
              <a:rPr lang="nb-NO" smtClean="0"/>
              <a:t>09.01.2026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238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A29915EE-0516-F439-EF2E-6C491DBE5E5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6" name="Tittel 5">
            <a:extLst>
              <a:ext uri="{FF2B5EF4-FFF2-40B4-BE49-F238E27FC236}">
                <a16:creationId xmlns:a16="http://schemas.microsoft.com/office/drawing/2014/main" id="{BEED44F4-E47A-0D13-D981-4077311E050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05696"/>
            <a:ext cx="9144000" cy="515637"/>
          </a:xfrm>
        </p:spPr>
        <p:txBody>
          <a:bodyPr anchor="t">
            <a:normAutofit/>
          </a:bodyPr>
          <a:lstStyle/>
          <a:p>
            <a:r>
              <a:rPr lang="nb-NO" sz="3000" dirty="0"/>
              <a:t>TITTEL </a:t>
            </a:r>
            <a:r>
              <a:rPr lang="nb-NO" sz="3000" dirty="0" err="1"/>
              <a:t>Aptos</a:t>
            </a:r>
            <a:r>
              <a:rPr lang="nb-NO" sz="3000" dirty="0"/>
              <a:t> Display 30 </a:t>
            </a:r>
          </a:p>
        </p:txBody>
      </p:sp>
      <p:sp>
        <p:nvSpPr>
          <p:cNvPr id="7" name="Undertittel 6">
            <a:extLst>
              <a:ext uri="{FF2B5EF4-FFF2-40B4-BE49-F238E27FC236}">
                <a16:creationId xmlns:a16="http://schemas.microsoft.com/office/drawing/2014/main" id="{E787D552-6275-78C3-DE9A-F456AE30C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17588"/>
            <a:ext cx="9144000" cy="1244409"/>
          </a:xfrm>
        </p:spPr>
        <p:txBody>
          <a:bodyPr>
            <a:normAutofit/>
          </a:bodyPr>
          <a:lstStyle/>
          <a:p>
            <a:r>
              <a:rPr lang="nb-NO" dirty="0">
                <a:latin typeface="Aptos Light" panose="020B0004020202020204" pitchFamily="34" charset="0"/>
              </a:rPr>
              <a:t>TEKST (</a:t>
            </a:r>
            <a:r>
              <a:rPr lang="nb-NO" dirty="0" err="1">
                <a:latin typeface="Aptos Light" panose="020B0004020202020204" pitchFamily="34" charset="0"/>
              </a:rPr>
              <a:t>Aptos</a:t>
            </a:r>
            <a:r>
              <a:rPr lang="nb-NO" dirty="0">
                <a:latin typeface="Aptos Light" panose="020B0004020202020204" pitchFamily="34" charset="0"/>
              </a:rPr>
              <a:t> </a:t>
            </a:r>
            <a:r>
              <a:rPr lang="nb-NO" dirty="0" err="1">
                <a:latin typeface="Aptos Light" panose="020B0004020202020204" pitchFamily="34" charset="0"/>
              </a:rPr>
              <a:t>Light</a:t>
            </a:r>
            <a:r>
              <a:rPr lang="nb-NO" dirty="0">
                <a:latin typeface="Aptos Light" panose="020B0004020202020204" pitchFamily="34" charset="0"/>
              </a:rPr>
              <a:t> 24)</a:t>
            </a:r>
          </a:p>
        </p:txBody>
      </p:sp>
    </p:spTree>
    <p:extLst>
      <p:ext uri="{BB962C8B-B14F-4D97-AF65-F5344CB8AC3E}">
        <p14:creationId xmlns:p14="http://schemas.microsoft.com/office/powerpoint/2010/main" val="1449117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F44DE-77BC-2E3E-DD83-B2EEED63A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>
            <a:extLst>
              <a:ext uri="{FF2B5EF4-FFF2-40B4-BE49-F238E27FC236}">
                <a16:creationId xmlns:a16="http://schemas.microsoft.com/office/drawing/2014/main" id="{1F229C61-8083-3CB8-B844-2B7F065A8B9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16" name="Tittel 15">
            <a:extLst>
              <a:ext uri="{FF2B5EF4-FFF2-40B4-BE49-F238E27FC236}">
                <a16:creationId xmlns:a16="http://schemas.microsoft.com/office/drawing/2014/main" id="{8462C294-CA89-2626-FAF9-90E2C7EED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0114"/>
            <a:ext cx="10515600" cy="770415"/>
          </a:xfrm>
        </p:spPr>
        <p:txBody>
          <a:bodyPr>
            <a:normAutofit/>
          </a:bodyPr>
          <a:lstStyle/>
          <a:p>
            <a:pPr algn="ctr"/>
            <a:r>
              <a:rPr lang="nb-NO" sz="3000" dirty="0">
                <a:latin typeface="Aptos Display" panose="020B0004020202020204" pitchFamily="34" charset="0"/>
              </a:rPr>
              <a:t>Her skriver du inn din tittel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2ACC8E7-8CEE-8A10-A12D-62AB4608D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0529"/>
            <a:ext cx="10515600" cy="42155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br>
              <a:rPr lang="nb-NO" sz="2400" dirty="0">
                <a:latin typeface="Aptos Light" panose="020B0004020202020204" pitchFamily="34" charset="0"/>
              </a:rPr>
            </a:br>
            <a:r>
              <a:rPr lang="nb-NO" sz="2400" b="1" dirty="0">
                <a:latin typeface="Aptos Light" panose="020B0004020202020204" pitchFamily="34" charset="0"/>
              </a:rPr>
              <a:t>Her kan du legge inn tekst, bilder og andre funksjoner</a:t>
            </a:r>
          </a:p>
          <a:p>
            <a:pPr marL="0" indent="0" algn="ctr">
              <a:buNone/>
            </a:pPr>
            <a:r>
              <a:rPr lang="nb-NO" sz="2400" dirty="0">
                <a:latin typeface="Aptos Light" panose="020B0004020202020204" pitchFamily="34" charset="0"/>
              </a:rPr>
              <a:t>(For å duplisere dette lysbildet, høyreklikk på miniatyrbildet i</a:t>
            </a:r>
            <a:br>
              <a:rPr lang="nb-NO" sz="2400" dirty="0">
                <a:latin typeface="Aptos Light" panose="020B0004020202020204" pitchFamily="34" charset="0"/>
              </a:rPr>
            </a:br>
            <a:r>
              <a:rPr lang="nb-NO" sz="2400" dirty="0">
                <a:latin typeface="Aptos Light" panose="020B0004020202020204" pitchFamily="34" charset="0"/>
              </a:rPr>
              <a:t>venstremenyen og trykk «Dupliser lysbilde»)</a:t>
            </a:r>
          </a:p>
          <a:p>
            <a:pPr marL="0" indent="0" algn="ctr">
              <a:buNone/>
            </a:pPr>
            <a:endParaRPr lang="nb-NO" sz="1500" dirty="0">
              <a:latin typeface="Aptos Light" panose="020B0004020202020204" pitchFamily="34" charset="0"/>
            </a:endParaRPr>
          </a:p>
          <a:p>
            <a:pPr marL="0" indent="0" algn="ctr">
              <a:buNone/>
            </a:pPr>
            <a:endParaRPr lang="nb-NO" sz="2400" dirty="0">
              <a:latin typeface="Aptos Light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275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</TotalTime>
  <Words>48</Words>
  <Application>Microsoft Office PowerPoint</Application>
  <PresentationFormat>Widescreen</PresentationFormat>
  <Paragraphs>6</Paragraphs>
  <Slides>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Aptos Light</vt:lpstr>
      <vt:lpstr>Arial</vt:lpstr>
      <vt:lpstr>Office Theme</vt:lpstr>
      <vt:lpstr>TITTEL Aptos Display 30 </vt:lpstr>
      <vt:lpstr>Her skriver du inn din tittel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Jørn Melnes</dc:creator>
  <cp:lastModifiedBy>Jørn Melnes</cp:lastModifiedBy>
  <cp:revision>14</cp:revision>
  <dcterms:created xsi:type="dcterms:W3CDTF">2025-03-12T13:38:24Z</dcterms:created>
  <dcterms:modified xsi:type="dcterms:W3CDTF">2026-01-09T09:39:41Z</dcterms:modified>
</cp:coreProperties>
</file>