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536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967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>
            <a:extLst>
              <a:ext uri="{FF2B5EF4-FFF2-40B4-BE49-F238E27FC236}">
                <a16:creationId xmlns:a16="http://schemas.microsoft.com/office/drawing/2014/main" id="{6B8A3AE8-AF29-B335-29F2-718627F5F6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04992560-5FF2-6A75-67CE-6D1E72B34D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3FCDF6-CF50-4EE4-B31D-828DF2F75AAC}" type="datetimeFigureOut">
              <a:rPr lang="nb-NO" smtClean="0"/>
              <a:t>01.04.2026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2BE207EA-E22C-D81C-5642-5A5318C3567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FFA43A17-9A53-E07E-FAB4-2A5A845F0AE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89FD05-41AF-49E2-B6FD-CDF68D0C2AF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582785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479AC4-E0F9-4953-A169-33934ED748DD}" type="datetimeFigureOut">
              <a:rPr lang="nb-NO" smtClean="0"/>
              <a:t>01.04.2026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304D0D-2147-463F-8C73-0CC74209E82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018582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304D0D-2147-463F-8C73-0CC74209E82B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54188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A5F16EB-BC5B-4133-87D9-8642A9BE6DB6}" type="datetimeFigureOut">
              <a:rPr lang="nb-NO" smtClean="0"/>
              <a:t>01.04.2026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273F2B-DF7D-4B6A-AE95-AEBE2341D03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77308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e 6">
            <a:extLst>
              <a:ext uri="{FF2B5EF4-FFF2-40B4-BE49-F238E27FC236}">
                <a16:creationId xmlns:a16="http://schemas.microsoft.com/office/drawing/2014/main" id="{16DF1DDC-896B-6B4F-6EC2-49FF7911ACF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05442" y="345057"/>
            <a:ext cx="11412748" cy="6202392"/>
          </a:xfrm>
        </p:spPr>
        <p:txBody>
          <a:bodyPr/>
          <a:lstStyle>
            <a:lvl1pPr marL="0" indent="0" algn="ctr">
              <a:buNone/>
              <a:defRPr sz="2400" b="0" i="0" baseline="0">
                <a:latin typeface="Aptos Light" panose="020B00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nb-NO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Light" panose="020B0004020202020204" pitchFamily="34" charset="0"/>
                <a:ea typeface="+mn-ea"/>
                <a:cs typeface="+mn-cs"/>
              </a:rPr>
              <a:t>     </a:t>
            </a:r>
            <a:br>
              <a:rPr kumimoji="0" lang="nb-NO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Light" panose="020B0004020202020204" pitchFamily="34" charset="0"/>
                <a:ea typeface="+mn-ea"/>
                <a:cs typeface="+mn-cs"/>
              </a:rPr>
            </a:br>
            <a:r>
              <a:rPr kumimoji="0" lang="nb-NO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Light" panose="020B0004020202020204" pitchFamily="34" charset="0"/>
                <a:ea typeface="+mn-ea"/>
                <a:cs typeface="+mn-cs"/>
              </a:rPr>
              <a:t>Her kan du legge inn tekst, bilder og andre funksjoner</a:t>
            </a:r>
          </a:p>
        </p:txBody>
      </p:sp>
    </p:spTree>
    <p:extLst>
      <p:ext uri="{BB962C8B-B14F-4D97-AF65-F5344CB8AC3E}">
        <p14:creationId xmlns:p14="http://schemas.microsoft.com/office/powerpoint/2010/main" val="3447721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A5F16EB-BC5B-4133-87D9-8642A9BE6DB6}" type="datetimeFigureOut">
              <a:rPr lang="nb-NO" smtClean="0"/>
              <a:t>01.04.2026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273F2B-DF7D-4B6A-AE95-AEBE2341D03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0191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A5F16EB-BC5B-4133-87D9-8642A9BE6DB6}" type="datetimeFigureOut">
              <a:rPr lang="nb-NO" smtClean="0"/>
              <a:t>01.04.2026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273F2B-DF7D-4B6A-AE95-AEBE2341D03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84673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A5F16EB-BC5B-4133-87D9-8642A9BE6DB6}" type="datetimeFigureOut">
              <a:rPr lang="nb-NO" smtClean="0"/>
              <a:t>01.04.2026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273F2B-DF7D-4B6A-AE95-AEBE2341D03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09970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på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A5F16EB-BC5B-4133-87D9-8642A9BE6DB6}" type="datetimeFigureOut">
              <a:rPr lang="nb-NO" smtClean="0"/>
              <a:t>01.04.2026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273F2B-DF7D-4B6A-AE95-AEBE2341D03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481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A5F16EB-BC5B-4133-87D9-8642A9BE6DB6}" type="datetimeFigureOut">
              <a:rPr lang="nb-NO" smtClean="0"/>
              <a:t>01.04.2026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273F2B-DF7D-4B6A-AE95-AEBE2341D03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84556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A5F16EB-BC5B-4133-87D9-8642A9BE6DB6}" type="datetimeFigureOut">
              <a:rPr lang="nb-NO" smtClean="0"/>
              <a:t>01.04.2026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273F2B-DF7D-4B6A-AE95-AEBE2341D03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16181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gendefinert oppse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56917C1-BBE5-4931-2D7B-7471E383E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333CB458-E789-8D39-5BC6-B4C95CE746A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A5F16EB-BC5B-4133-87D9-8642A9BE6DB6}" type="datetimeFigureOut">
              <a:rPr lang="nb-NO" smtClean="0"/>
              <a:t>01.04.2026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73657BCB-BC2D-843B-8377-228D99CD3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472FA779-3FD7-2A71-B7C4-70AD9B9DC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273F2B-DF7D-4B6A-AE95-AEBE2341D03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42902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e 6">
            <a:extLst>
              <a:ext uri="{FF2B5EF4-FFF2-40B4-BE49-F238E27FC236}">
                <a16:creationId xmlns:a16="http://schemas.microsoft.com/office/drawing/2014/main" id="{9ABC96B4-BD69-A34B-9994-D7C0FA733AB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382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5" r:id="rId2"/>
    <p:sldLayoutId id="2147483688" r:id="rId3"/>
    <p:sldLayoutId id="2147483689" r:id="rId4"/>
    <p:sldLayoutId id="2147483692" r:id="rId5"/>
    <p:sldLayoutId id="2147483693" r:id="rId6"/>
    <p:sldLayoutId id="2147483694" r:id="rId7"/>
    <p:sldLayoutId id="2147483695" r:id="rId8"/>
    <p:sldLayoutId id="2147483696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e 4">
            <a:extLst>
              <a:ext uri="{FF2B5EF4-FFF2-40B4-BE49-F238E27FC236}">
                <a16:creationId xmlns:a16="http://schemas.microsoft.com/office/drawing/2014/main" id="{A29915EE-0516-F439-EF2E-6C491DBE5E5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12191998" cy="6857999"/>
          </a:xfrm>
          <a:prstGeom prst="rect">
            <a:avLst/>
          </a:prstGeom>
        </p:spPr>
      </p:pic>
      <p:sp>
        <p:nvSpPr>
          <p:cNvPr id="6" name="Tittel 5">
            <a:extLst>
              <a:ext uri="{FF2B5EF4-FFF2-40B4-BE49-F238E27FC236}">
                <a16:creationId xmlns:a16="http://schemas.microsoft.com/office/drawing/2014/main" id="{BEED44F4-E47A-0D13-D981-4077311E050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2605696"/>
            <a:ext cx="9144000" cy="515637"/>
          </a:xfrm>
        </p:spPr>
        <p:txBody>
          <a:bodyPr anchor="t">
            <a:normAutofit/>
          </a:bodyPr>
          <a:lstStyle/>
          <a:p>
            <a:pPr algn="ctr"/>
            <a:r>
              <a:rPr lang="nb-NO" sz="3000" dirty="0"/>
              <a:t>TITTEL </a:t>
            </a:r>
            <a:r>
              <a:rPr lang="nb-NO" sz="3000" dirty="0" err="1"/>
              <a:t>Aptos</a:t>
            </a:r>
            <a:r>
              <a:rPr lang="nb-NO" sz="3000" dirty="0"/>
              <a:t> Display 30 </a:t>
            </a:r>
          </a:p>
        </p:txBody>
      </p:sp>
      <p:sp>
        <p:nvSpPr>
          <p:cNvPr id="7" name="Undertittel 6">
            <a:extLst>
              <a:ext uri="{FF2B5EF4-FFF2-40B4-BE49-F238E27FC236}">
                <a16:creationId xmlns:a16="http://schemas.microsoft.com/office/drawing/2014/main" id="{E787D552-6275-78C3-DE9A-F456AE30CF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217588"/>
            <a:ext cx="9144000" cy="1244409"/>
          </a:xfrm>
        </p:spPr>
        <p:txBody>
          <a:bodyPr>
            <a:normAutofit/>
          </a:bodyPr>
          <a:lstStyle/>
          <a:p>
            <a:pPr algn="ctr"/>
            <a:r>
              <a:rPr lang="nb-NO" dirty="0">
                <a:latin typeface="Aptos Light" panose="020B0004020202020204" pitchFamily="34" charset="0"/>
              </a:rPr>
              <a:t>TEKST (</a:t>
            </a:r>
            <a:r>
              <a:rPr lang="nb-NO" dirty="0" err="1">
                <a:latin typeface="Aptos Light" panose="020B0004020202020204" pitchFamily="34" charset="0"/>
              </a:rPr>
              <a:t>Aptos</a:t>
            </a:r>
            <a:r>
              <a:rPr lang="nb-NO" dirty="0">
                <a:latin typeface="Aptos Light" panose="020B0004020202020204" pitchFamily="34" charset="0"/>
              </a:rPr>
              <a:t> </a:t>
            </a:r>
            <a:r>
              <a:rPr lang="nb-NO" dirty="0" err="1">
                <a:latin typeface="Aptos Light" panose="020B0004020202020204" pitchFamily="34" charset="0"/>
              </a:rPr>
              <a:t>Light</a:t>
            </a:r>
            <a:r>
              <a:rPr lang="nb-NO" dirty="0">
                <a:latin typeface="Aptos Light" panose="020B0004020202020204" pitchFamily="34" charset="0"/>
              </a:rPr>
              <a:t> 24)</a:t>
            </a:r>
          </a:p>
        </p:txBody>
      </p:sp>
    </p:spTree>
    <p:extLst>
      <p:ext uri="{BB962C8B-B14F-4D97-AF65-F5344CB8AC3E}">
        <p14:creationId xmlns:p14="http://schemas.microsoft.com/office/powerpoint/2010/main" val="1449117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dertittel 1">
            <a:extLst>
              <a:ext uri="{FF2B5EF4-FFF2-40B4-BE49-F238E27FC236}">
                <a16:creationId xmlns:a16="http://schemas.microsoft.com/office/drawing/2014/main" id="{8C93053B-2B8D-D79F-B60A-43EAB76B72F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50529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273</TotalTime>
  <Words>11</Words>
  <Application>Microsoft Office PowerPoint</Application>
  <PresentationFormat>Widescreen</PresentationFormat>
  <Paragraphs>3</Paragraphs>
  <Slides>2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Aptos Light</vt:lpstr>
      <vt:lpstr>Arial</vt:lpstr>
      <vt:lpstr>Office Theme</vt:lpstr>
      <vt:lpstr>TITTEL Aptos Display 30 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Jørn Melnes</dc:creator>
  <cp:lastModifiedBy>Jørn Melnes</cp:lastModifiedBy>
  <cp:revision>16</cp:revision>
  <dcterms:created xsi:type="dcterms:W3CDTF">2025-03-12T13:38:24Z</dcterms:created>
  <dcterms:modified xsi:type="dcterms:W3CDTF">2026-04-01T07:40:33Z</dcterms:modified>
</cp:coreProperties>
</file>