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51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479AC4-E0F9-4953-A169-33934ED748DD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304D0D-2147-463F-8C73-0CC74209E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01858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8304D0D-2147-463F-8C73-0CC74209E82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41886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477215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8455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6181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739726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77308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01919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84673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60342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4320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0997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b-NO"/>
              <a:t>Klikk på ikonet for å legge til et bilde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4811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5F16EB-BC5B-4133-87D9-8642A9BE6DB6}" type="datetimeFigureOut">
              <a:rPr lang="nb-NO" smtClean="0"/>
              <a:t>26.09.2025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273F2B-DF7D-4B6A-AE95-AEBE2341D030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923824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Bilde 4">
            <a:extLst>
              <a:ext uri="{FF2B5EF4-FFF2-40B4-BE49-F238E27FC236}">
                <a16:creationId xmlns:a16="http://schemas.microsoft.com/office/drawing/2014/main" id="{A29915EE-0516-F439-EF2E-6C491DBE5E5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6" name="Tittel 5">
            <a:extLst>
              <a:ext uri="{FF2B5EF4-FFF2-40B4-BE49-F238E27FC236}">
                <a16:creationId xmlns:a16="http://schemas.microsoft.com/office/drawing/2014/main" id="{BEED44F4-E47A-0D13-D981-4077311E0503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605696"/>
            <a:ext cx="9144000" cy="515637"/>
          </a:xfrm>
        </p:spPr>
        <p:txBody>
          <a:bodyPr anchor="t">
            <a:normAutofit/>
          </a:bodyPr>
          <a:lstStyle/>
          <a:p>
            <a:r>
              <a:rPr lang="nb-NO" sz="3000" dirty="0"/>
              <a:t>FERDIGSTILT DESIGN, POWERPOINT</a:t>
            </a:r>
          </a:p>
        </p:txBody>
      </p:sp>
      <p:sp>
        <p:nvSpPr>
          <p:cNvPr id="7" name="Undertittel 6">
            <a:extLst>
              <a:ext uri="{FF2B5EF4-FFF2-40B4-BE49-F238E27FC236}">
                <a16:creationId xmlns:a16="http://schemas.microsoft.com/office/drawing/2014/main" id="{E787D552-6275-78C3-DE9A-F456AE30CF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217588"/>
            <a:ext cx="9144000" cy="1244409"/>
          </a:xfrm>
        </p:spPr>
        <p:txBody>
          <a:bodyPr>
            <a:normAutofit/>
          </a:bodyPr>
          <a:lstStyle/>
          <a:p>
            <a:r>
              <a:rPr lang="nb-NO" dirty="0">
                <a:latin typeface="Aptos Light" panose="020B0004020202020204" pitchFamily="34" charset="0"/>
              </a:rPr>
              <a:t>Hjelpemiddel og designmal til bruk</a:t>
            </a:r>
            <a:br>
              <a:rPr lang="nb-NO" dirty="0">
                <a:latin typeface="Aptos Light" panose="020B0004020202020204" pitchFamily="34" charset="0"/>
              </a:rPr>
            </a:br>
            <a:r>
              <a:rPr lang="nb-NO" dirty="0">
                <a:latin typeface="Aptos Light" panose="020B0004020202020204" pitchFamily="34" charset="0"/>
              </a:rPr>
              <a:t>for ansatte i Vestre Toten kommune</a:t>
            </a:r>
          </a:p>
        </p:txBody>
      </p:sp>
    </p:spTree>
    <p:extLst>
      <p:ext uri="{BB962C8B-B14F-4D97-AF65-F5344CB8AC3E}">
        <p14:creationId xmlns:p14="http://schemas.microsoft.com/office/powerpoint/2010/main" val="14491179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Bilde 8">
            <a:extLst>
              <a:ext uri="{FF2B5EF4-FFF2-40B4-BE49-F238E27FC236}">
                <a16:creationId xmlns:a16="http://schemas.microsoft.com/office/drawing/2014/main" id="{155D9CC7-85FB-A64C-103E-03944CBF4E2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" y="0"/>
            <a:ext cx="12192000" cy="6858000"/>
          </a:xfrm>
          <a:prstGeom prst="rect">
            <a:avLst/>
          </a:prstGeom>
        </p:spPr>
      </p:pic>
      <p:sp>
        <p:nvSpPr>
          <p:cNvPr id="16" name="Tittel 15">
            <a:extLst>
              <a:ext uri="{FF2B5EF4-FFF2-40B4-BE49-F238E27FC236}">
                <a16:creationId xmlns:a16="http://schemas.microsoft.com/office/drawing/2014/main" id="{7847D1C2-4763-D851-C77B-57D50BDBC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55907"/>
            <a:ext cx="10515600" cy="770415"/>
          </a:xfrm>
        </p:spPr>
        <p:txBody>
          <a:bodyPr>
            <a:normAutofit/>
          </a:bodyPr>
          <a:lstStyle/>
          <a:p>
            <a:pPr algn="ctr"/>
            <a:r>
              <a:rPr lang="nb-NO" sz="3000" dirty="0">
                <a:latin typeface="Aptos Display" panose="020B0004020202020204" pitchFamily="34" charset="0"/>
              </a:rPr>
              <a:t>Her skriver du inn din tittel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1CC4DE17-F9E9-8C26-1480-85FBF88087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68192"/>
            <a:ext cx="10515600" cy="370877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br>
              <a:rPr lang="nb-NO" sz="2400" dirty="0">
                <a:latin typeface="Aptos Light" panose="020B0004020202020204" pitchFamily="34" charset="0"/>
              </a:rPr>
            </a:br>
            <a:r>
              <a:rPr lang="nb-NO" sz="2400" dirty="0">
                <a:latin typeface="Aptos Light" panose="020B0004020202020204" pitchFamily="34" charset="0"/>
              </a:rPr>
              <a:t>Her kan du legge til tekst, bilder og andre funksjoner</a:t>
            </a:r>
          </a:p>
          <a:p>
            <a:pPr marL="0" indent="0" algn="ctr">
              <a:buNone/>
            </a:pPr>
            <a:endParaRPr lang="nb-NO" sz="1500" dirty="0">
              <a:latin typeface="Aptos Light" panose="020B0004020202020204" pitchFamily="34" charset="0"/>
            </a:endParaRPr>
          </a:p>
          <a:p>
            <a:pPr marL="0" indent="0" algn="ctr">
              <a:buNone/>
            </a:pPr>
            <a:endParaRPr lang="nb-NO" sz="2400" dirty="0">
              <a:latin typeface="Aptos Light" panose="020B0004020202020204" pitchFamily="34" charset="0"/>
            </a:endParaRPr>
          </a:p>
        </p:txBody>
      </p:sp>
      <p:pic>
        <p:nvPicPr>
          <p:cNvPr id="3" name="Bilde 2" descr="Et bilde som inneholder diagram, plan, Rektangel, design&#10;&#10;KI-generert innhold kan være feil.">
            <a:extLst>
              <a:ext uri="{FF2B5EF4-FFF2-40B4-BE49-F238E27FC236}">
                <a16:creationId xmlns:a16="http://schemas.microsoft.com/office/drawing/2014/main" id="{34FE5F70-4949-7470-1438-921CFD265B0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2189" y="3183202"/>
            <a:ext cx="2885121" cy="18769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5081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-tem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-tem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172</TotalTime>
  <Words>35</Words>
  <Application>Microsoft Office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Aptos Light</vt:lpstr>
      <vt:lpstr>Arial</vt:lpstr>
      <vt:lpstr>Office Theme</vt:lpstr>
      <vt:lpstr>FERDIGSTILT DESIGN, POWERPOINT</vt:lpstr>
      <vt:lpstr>Her skriver du inn din tittel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Jørn Melnes</dc:creator>
  <cp:lastModifiedBy>Jørn Melnes</cp:lastModifiedBy>
  <cp:revision>10</cp:revision>
  <dcterms:created xsi:type="dcterms:W3CDTF">2025-03-12T13:38:24Z</dcterms:created>
  <dcterms:modified xsi:type="dcterms:W3CDTF">2025-09-26T09:38:45Z</dcterms:modified>
</cp:coreProperties>
</file>